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</p:sldMasterIdLst>
  <p:notesMasterIdLst>
    <p:notesMasterId r:id="rId18"/>
  </p:notesMasterIdLst>
  <p:sldIdLst>
    <p:sldId id="256" r:id="rId2"/>
    <p:sldId id="257" r:id="rId3"/>
    <p:sldId id="262" r:id="rId4"/>
    <p:sldId id="258" r:id="rId5"/>
    <p:sldId id="261" r:id="rId6"/>
    <p:sldId id="259" r:id="rId7"/>
    <p:sldId id="265" r:id="rId8"/>
    <p:sldId id="266" r:id="rId9"/>
    <p:sldId id="267" r:id="rId10"/>
    <p:sldId id="263" r:id="rId11"/>
    <p:sldId id="264" r:id="rId12"/>
    <p:sldId id="268" r:id="rId13"/>
    <p:sldId id="269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720B2-AA31-B34E-985E-139C1D9AEA63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D64EA-269D-BA45-8551-4325C5C60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8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5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Billing </a:t>
            </a:r>
            <a:r>
              <a:rPr lang="en-US" smtClean="0"/>
              <a:t>&amp; Coding</a:t>
            </a:r>
            <a:br>
              <a:rPr lang="en-US" smtClean="0"/>
            </a:br>
            <a:r>
              <a:rPr lang="en-US" smtClean="0"/>
              <a:t>ICD 10</a:t>
            </a:r>
            <a:br>
              <a:rPr lang="en-US" smtClean="0"/>
            </a:br>
            <a:r>
              <a:rPr lang="en-US" smtClean="0"/>
              <a:t>documentation tips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9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6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6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33450"/>
            <a:ext cx="67056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70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82" y="1831939"/>
            <a:ext cx="5080000" cy="467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04" y="3648039"/>
            <a:ext cx="28448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104" y="403189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030" y="434654"/>
            <a:ext cx="19431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126" y="312141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3302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3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&amp; EASY for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99213</a:t>
            </a:r>
          </a:p>
          <a:p>
            <a:r>
              <a:rPr lang="en-US" dirty="0" smtClean="0"/>
              <a:t>99214</a:t>
            </a:r>
          </a:p>
          <a:p>
            <a:endParaRPr lang="en-US" dirty="0"/>
          </a:p>
          <a:p>
            <a:r>
              <a:rPr lang="en-US" dirty="0" smtClean="0"/>
              <a:t>99203</a:t>
            </a:r>
          </a:p>
          <a:p>
            <a:r>
              <a:rPr lang="en-US" dirty="0" smtClean="0"/>
              <a:t>99204</a:t>
            </a:r>
          </a:p>
          <a:p>
            <a:endParaRPr lang="en-US" dirty="0"/>
          </a:p>
          <a:p>
            <a:r>
              <a:rPr lang="en-US" dirty="0" smtClean="0"/>
              <a:t>It will be different for annual wellness visits</a:t>
            </a:r>
          </a:p>
          <a:p>
            <a:r>
              <a:rPr lang="en-US" dirty="0" smtClean="0"/>
              <a:t>ICD 10 codes are to be used</a:t>
            </a:r>
          </a:p>
          <a:p>
            <a:r>
              <a:rPr lang="en-US" dirty="0" smtClean="0"/>
              <a:t>Prioritize your 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4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51" y="3599095"/>
            <a:ext cx="58801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851" y="678095"/>
            <a:ext cx="58928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0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4" y="2371618"/>
            <a:ext cx="49276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47" y="1835935"/>
            <a:ext cx="4267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90" y="3094876"/>
            <a:ext cx="5715000" cy="247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827" y="1365321"/>
            <a:ext cx="5956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926" y="1396645"/>
            <a:ext cx="4267200" cy="3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8" y="1198937"/>
            <a:ext cx="70104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27" y="4621599"/>
            <a:ext cx="44704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1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428750"/>
            <a:ext cx="7112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62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30</TotalTime>
  <Words>30</Words>
  <Application>Microsoft Macintosh PowerPoint</Application>
  <PresentationFormat>Widescreen</PresentationFormat>
  <Paragraphs>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Century Gothic</vt:lpstr>
      <vt:lpstr>Arial</vt:lpstr>
      <vt:lpstr>Vapor Trail</vt:lpstr>
      <vt:lpstr>Billing &amp; Coding ICD 10 documentation tips</vt:lpstr>
      <vt:lpstr>SIMPLE &amp; EASY for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Billing &amp; Coding ICD 10 documentation tips</dc:title>
  <dc:creator>Narayan,Lokranj</dc:creator>
  <cp:lastModifiedBy>Narayan,Lokranj</cp:lastModifiedBy>
  <cp:revision>6</cp:revision>
  <dcterms:created xsi:type="dcterms:W3CDTF">2017-07-07T01:39:55Z</dcterms:created>
  <dcterms:modified xsi:type="dcterms:W3CDTF">2017-07-09T19:24:28Z</dcterms:modified>
</cp:coreProperties>
</file>